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media/audio6.bin" ContentType="audio/unknown"/>
  <Override PartName="/ppt/slideLayouts/slideLayout6.xml" ContentType="application/vnd.openxmlformats-officedocument.presentationml.slideLayout+xml"/>
  <Override PartName="/ppt/media/audio4.bin" ContentType="audio/unknown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media/audio2.bin" ContentType="audio/unknown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media/audio7.bin" ContentType="audio/unknown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media/audio5.bin" ContentType="audio/unknown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media/audio3.bin" ContentType="audio/unknown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4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25023-052E-C846-8810-73D64BCB2DB5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E730D-A708-6443-95AE-831A02D1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E730D-A708-6443-95AE-831A02D167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E730D-A708-6443-95AE-831A02D167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0F2D-9B35-C844-AC3C-B14196E8E5E0}" type="datetimeFigureOut">
              <a:rPr lang="en-US" smtClean="0"/>
              <a:pPr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B9A3B-4D49-6247-8A97-5019511D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df"/><Relationship Id="rId6" Type="http://schemas.openxmlformats.org/officeDocument/2006/relationships/image" Target="../media/image31.png"/><Relationship Id="rId7" Type="http://schemas.openxmlformats.org/officeDocument/2006/relationships/image" Target="../media/image3.png"/><Relationship Id="rId1" Type="http://schemas.openxmlformats.org/officeDocument/2006/relationships/audio" Target="../media/audio1.bin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3.png"/><Relationship Id="rId1" Type="http://schemas.openxmlformats.org/officeDocument/2006/relationships/audio" Target="../media/audio2.bin"/><Relationship Id="rId2" Type="http://schemas.openxmlformats.org/officeDocument/2006/relationships/audio" Target="../media/audio3.bin"/><Relationship Id="rId3" Type="http://schemas.openxmlformats.org/officeDocument/2006/relationships/audio" Target="../media/audio4.bin"/><Relationship Id="rId4" Type="http://schemas.openxmlformats.org/officeDocument/2006/relationships/audio" Target="../media/audio5.bin"/><Relationship Id="rId5" Type="http://schemas.openxmlformats.org/officeDocument/2006/relationships/audio" Target="../media/audio6.bin"/><Relationship Id="rId6" Type="http://schemas.openxmlformats.org/officeDocument/2006/relationships/audio" Target="../media/audio7.bin"/><Relationship Id="rId7" Type="http://schemas.openxmlformats.org/officeDocument/2006/relationships/audio" Target="../media/audio1.bin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Relationship Id="rId10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ma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33925" y="417789"/>
            <a:ext cx="8676821" cy="95255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mc:AlternateContent xmlns:ma="http://schemas.microsoft.com/office/mac/drawingml/2008/main">
          <mc:Choice Requires="ma">
            <p:blipFill>
              <a:blip r:embed="rId5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1069340" y="1754712"/>
            <a:ext cx="700532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24" y="5217615"/>
            <a:ext cx="8676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Hear, O Israel, the Lord is our God, the Lord is One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2510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Shema</a:t>
            </a:r>
            <a:r>
              <a:rPr lang="en-US" sz="3600" dirty="0" smtClean="0"/>
              <a:t>, </a:t>
            </a:r>
            <a:r>
              <a:rPr lang="en-US" sz="3600" dirty="0" err="1" smtClean="0"/>
              <a:t>Yisroel</a:t>
            </a:r>
            <a:r>
              <a:rPr lang="en-US" sz="3600" dirty="0" smtClean="0"/>
              <a:t>, </a:t>
            </a:r>
            <a:r>
              <a:rPr lang="en-US" sz="3600" dirty="0" err="1" smtClean="0"/>
              <a:t>Adonai</a:t>
            </a:r>
            <a:r>
              <a:rPr lang="en-US" sz="3600" dirty="0" smtClean="0"/>
              <a:t> </a:t>
            </a:r>
            <a:r>
              <a:rPr lang="en-US" sz="3600" dirty="0" err="1" smtClean="0"/>
              <a:t>Eloheynu</a:t>
            </a:r>
            <a:r>
              <a:rPr lang="en-US" sz="3600" dirty="0" smtClean="0"/>
              <a:t>, </a:t>
            </a:r>
            <a:r>
              <a:rPr lang="en-US" sz="3600" dirty="0" err="1" smtClean="0"/>
              <a:t>Adonai</a:t>
            </a:r>
            <a:r>
              <a:rPr lang="en-US" sz="3600" dirty="0" smtClean="0"/>
              <a:t> </a:t>
            </a:r>
            <a:r>
              <a:rPr lang="en-US" sz="3600" dirty="0" err="1" smtClean="0"/>
              <a:t>Echad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/>
          <a:stretch>
            <a:fillRect/>
          </a:stretch>
        </p:blipFill>
        <p:spPr>
          <a:xfrm>
            <a:off x="0" y="1754712"/>
            <a:ext cx="939226" cy="939226"/>
          </a:xfrm>
          <a:prstGeom prst="rect">
            <a:avLst/>
          </a:prstGeom>
        </p:spPr>
      </p:pic>
      <p:sp>
        <p:nvSpPr>
          <p:cNvPr id="10" name="Action Button: Sound 9">
            <a:hlinkClick r:id="" action="ppaction://noaction" highlightClick="1">
              <a:snd r:embed="rId1" name="Recorded Sound"/>
            </a:hlinkClick>
          </p:cNvPr>
          <p:cNvSpPr/>
          <p:nvPr/>
        </p:nvSpPr>
        <p:spPr>
          <a:xfrm>
            <a:off x="200472" y="2963136"/>
            <a:ext cx="868868" cy="721976"/>
          </a:xfrm>
          <a:prstGeom prst="actionButtonSou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ma.jpg"/>
          <p:cNvPicPr/>
          <p:nvPr/>
        </p:nvPicPr>
        <p:blipFill>
          <a:blip r:embed="rId10"/>
          <a:stretch>
            <a:fillRect/>
          </a:stretch>
        </p:blipFill>
        <p:spPr>
          <a:xfrm>
            <a:off x="233924" y="101288"/>
            <a:ext cx="8676821" cy="952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24" y="5217615"/>
            <a:ext cx="8676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Hear, O Israel, the Lord is our God, the Lord is One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41197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000" dirty="0" err="1" smtClean="0"/>
              <a:t>Shema</a:t>
            </a:r>
            <a:r>
              <a:rPr lang="en-US" sz="3000" dirty="0" smtClean="0"/>
              <a:t>   </a:t>
            </a:r>
            <a:r>
              <a:rPr lang="en-US" sz="3000" dirty="0" smtClean="0"/>
              <a:t> </a:t>
            </a:r>
            <a:r>
              <a:rPr lang="en-US" sz="3000" dirty="0" err="1" smtClean="0"/>
              <a:t>Yisroel</a:t>
            </a:r>
            <a:r>
              <a:rPr lang="en-US" sz="3000" dirty="0" smtClean="0"/>
              <a:t>    </a:t>
            </a:r>
            <a:r>
              <a:rPr lang="en-US" sz="3000" dirty="0" err="1" smtClean="0"/>
              <a:t>Adonai</a:t>
            </a:r>
            <a:r>
              <a:rPr lang="en-US" sz="3000" dirty="0" smtClean="0"/>
              <a:t>   </a:t>
            </a:r>
            <a:r>
              <a:rPr lang="en-US" sz="3000" dirty="0" err="1" smtClean="0"/>
              <a:t>Eloheynu</a:t>
            </a:r>
            <a:r>
              <a:rPr lang="en-US" sz="3000" dirty="0" smtClean="0"/>
              <a:t>     </a:t>
            </a:r>
            <a:r>
              <a:rPr lang="en-US" sz="3000" dirty="0" err="1" smtClean="0"/>
              <a:t>Adonai</a:t>
            </a:r>
            <a:r>
              <a:rPr lang="en-US" sz="3000" dirty="0" smtClean="0"/>
              <a:t>    </a:t>
            </a:r>
            <a:r>
              <a:rPr lang="en-US" sz="3000" dirty="0" err="1" smtClean="0"/>
              <a:t>Echad</a:t>
            </a:r>
            <a:endParaRPr lang="en-US" sz="3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924" y="3124200"/>
            <a:ext cx="1133490" cy="1143000"/>
          </a:xfrm>
          <a:prstGeom prst="rect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592240" y="3124200"/>
            <a:ext cx="1133856" cy="1143000"/>
          </a:xfrm>
          <a:prstGeom prst="rect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0" y="3124200"/>
            <a:ext cx="1131271" cy="1143000"/>
          </a:xfrm>
          <a:prstGeom prst="rect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6248400" y="3124199"/>
            <a:ext cx="1133856" cy="1143000"/>
          </a:xfrm>
          <a:prstGeom prst="rect">
            <a:avLst/>
          </a:prstGeom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7635813" y="3124200"/>
            <a:ext cx="1133856" cy="1142999"/>
          </a:xfrm>
          <a:prstGeom prst="rect">
            <a:avLst/>
          </a:prstGeom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8" name="Picture 37"/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4446807" y="3058302"/>
            <a:ext cx="1367985" cy="1249304"/>
          </a:xfrm>
          <a:prstGeom prst="rect">
            <a:avLst/>
          </a:prstGeom>
        </p:spPr>
      </p:pic>
      <p:pic>
        <p:nvPicPr>
          <p:cNvPr id="4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7"/>
          <a:stretch>
            <a:fillRect/>
          </a:stretch>
        </p:blipFill>
        <p:spPr>
          <a:xfrm>
            <a:off x="510359" y="4322869"/>
            <a:ext cx="590788" cy="590788"/>
          </a:xfrm>
          <a:prstGeom prst="rect">
            <a:avLst/>
          </a:prstGeom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7"/>
          <a:stretch>
            <a:fillRect/>
          </a:stretch>
        </p:blipFill>
        <p:spPr>
          <a:xfrm>
            <a:off x="1833193" y="4334783"/>
            <a:ext cx="590788" cy="623100"/>
          </a:xfrm>
          <a:prstGeom prst="rect">
            <a:avLst/>
          </a:prstGeom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7"/>
          <a:stretch>
            <a:fillRect/>
          </a:stretch>
        </p:blipFill>
        <p:spPr>
          <a:xfrm>
            <a:off x="3308516" y="4322869"/>
            <a:ext cx="646927" cy="635014"/>
          </a:xfrm>
          <a:prstGeom prst="rect">
            <a:avLst/>
          </a:prstGeom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6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7"/>
          <a:stretch>
            <a:fillRect/>
          </a:stretch>
        </p:blipFill>
        <p:spPr>
          <a:xfrm>
            <a:off x="4673600" y="4307607"/>
            <a:ext cx="845301" cy="650276"/>
          </a:xfrm>
          <a:prstGeom prst="rect">
            <a:avLst/>
          </a:prstGeom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7"/>
          <a:stretch>
            <a:fillRect/>
          </a:stretch>
        </p:blipFill>
        <p:spPr>
          <a:xfrm>
            <a:off x="6554112" y="4334783"/>
            <a:ext cx="611425" cy="623100"/>
          </a:xfrm>
          <a:prstGeom prst="rect">
            <a:avLst/>
          </a:prstGeom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0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7"/>
          <a:stretch>
            <a:fillRect/>
          </a:stretch>
        </p:blipFill>
        <p:spPr>
          <a:xfrm>
            <a:off x="7879277" y="4310956"/>
            <a:ext cx="646927" cy="635013"/>
          </a:xfrm>
          <a:prstGeom prst="rect">
            <a:avLst/>
          </a:prstGeom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4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7"/>
          <a:stretch>
            <a:fillRect/>
          </a:stretch>
        </p:blipFill>
        <p:spPr>
          <a:xfrm>
            <a:off x="3955443" y="1267855"/>
            <a:ext cx="939226" cy="939226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0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0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00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51</Words>
  <Application>Microsoft Macintosh PowerPoint</Application>
  <PresentationFormat>On-screen Show (4:3)</PresentationFormat>
  <Paragraphs>6</Paragraphs>
  <Slides>2</Slides>
  <Notes>2</Notes>
  <HiddenSlides>0</HiddenSlides>
  <MMClips>8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Orlee Krass</dc:creator>
  <cp:keywords/>
  <dc:description/>
  <cp:lastModifiedBy>Orlee Krass</cp:lastModifiedBy>
  <cp:revision>11</cp:revision>
  <dcterms:created xsi:type="dcterms:W3CDTF">2012-03-14T14:22:38Z</dcterms:created>
  <dcterms:modified xsi:type="dcterms:W3CDTF">2012-03-14T16:48:46Z</dcterms:modified>
  <cp:category/>
</cp:coreProperties>
</file>